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" name="Google Shape;22;p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39669" y="148695"/>
            <a:ext cx="11920960" cy="6560609"/>
          </a:xfrm>
          <a:prstGeom prst="rect">
            <a:avLst/>
          </a:prstGeom>
          <a:noFill/>
          <a:ln cap="flat" cmpd="sng" w="12700">
            <a:solidFill>
              <a:srgbClr val="CC317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>
            <p:ph type="title"/>
          </p:nvPr>
        </p:nvSpPr>
        <p:spPr>
          <a:xfrm>
            <a:off x="994833" y="1232958"/>
            <a:ext cx="8626873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DF2D"/>
              </a:buClr>
              <a:buSzPts val="5900"/>
              <a:buFont typeface="Arial"/>
              <a:buNone/>
            </a:pPr>
            <a:r>
              <a:rPr lang="en-US"/>
              <a:t>Example Powerpoint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58998" y="2403586"/>
            <a:ext cx="11439411" cy="260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3AA9D7"/>
                </a:solidFill>
                <a:latin typeface="Calibri"/>
                <a:ea typeface="Calibri"/>
                <a:cs typeface="Calibri"/>
                <a:sym typeface="Calibri"/>
              </a:rPr>
              <a:t>Slides for your Theme</a:t>
            </a:r>
            <a:endParaRPr b="1" i="0" sz="9600" u="none" cap="none" strike="noStrike">
              <a:solidFill>
                <a:srgbClr val="3AA9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/>
          <p:nvPr/>
        </p:nvSpPr>
        <p:spPr>
          <a:xfrm>
            <a:off x="135520" y="194311"/>
            <a:ext cx="11920960" cy="6560609"/>
          </a:xfrm>
          <a:prstGeom prst="rect">
            <a:avLst/>
          </a:prstGeom>
          <a:noFill/>
          <a:ln cap="flat" cmpd="sng" w="12700">
            <a:solidFill>
              <a:srgbClr val="CC317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3" id="153" name="Google Shape;1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7646" y="1612676"/>
            <a:ext cx="5623201" cy="3317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154" name="Google Shape;15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4836" y="930898"/>
            <a:ext cx="3037194" cy="5026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>
            <p:ph type="title"/>
          </p:nvPr>
        </p:nvSpPr>
        <p:spPr>
          <a:xfrm>
            <a:off x="1461740" y="297391"/>
            <a:ext cx="9268520" cy="8477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A9D7"/>
              </a:buClr>
              <a:buSzPct val="100000"/>
              <a:buFont typeface="Arial"/>
              <a:buNone/>
            </a:pPr>
            <a:r>
              <a:rPr lang="en-US" sz="6000">
                <a:solidFill>
                  <a:srgbClr val="3AA9D7"/>
                </a:solidFill>
                <a:latin typeface="Arial"/>
                <a:ea typeface="Arial"/>
                <a:cs typeface="Arial"/>
                <a:sym typeface="Arial"/>
              </a:rPr>
              <a:t>Color palettes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/>
        </p:nvSpPr>
        <p:spPr>
          <a:xfrm>
            <a:off x="135520" y="194311"/>
            <a:ext cx="11920960" cy="6560609"/>
          </a:xfrm>
          <a:prstGeom prst="rect">
            <a:avLst/>
          </a:prstGeom>
          <a:noFill/>
          <a:ln cap="flat" cmpd="sng" w="12700">
            <a:solidFill>
              <a:srgbClr val="CC317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3"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3431" y="346721"/>
            <a:ext cx="4857138" cy="625579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>
            <p:ph type="title"/>
          </p:nvPr>
        </p:nvSpPr>
        <p:spPr>
          <a:xfrm>
            <a:off x="839788" y="457200"/>
            <a:ext cx="25736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Headline head start</a:t>
            </a:r>
            <a:endParaRPr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8345010" y="987425"/>
            <a:ext cx="3010378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6" marL="2971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>
            <p:ph idx="2" type="body"/>
          </p:nvPr>
        </p:nvSpPr>
        <p:spPr>
          <a:xfrm>
            <a:off x="839789" y="2057400"/>
            <a:ext cx="277342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Get a start on designing some headlines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If handwritten is all you have time for that’s okay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/>
          <p:nvPr/>
        </p:nvSpPr>
        <p:spPr>
          <a:xfrm>
            <a:off x="135520" y="194311"/>
            <a:ext cx="11920960" cy="6560609"/>
          </a:xfrm>
          <a:prstGeom prst="rect">
            <a:avLst/>
          </a:prstGeom>
          <a:noFill/>
          <a:ln cap="flat" cmpd="sng" w="12700">
            <a:solidFill>
              <a:srgbClr val="CC317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4"/>
          <p:cNvSpPr txBox="1"/>
          <p:nvPr>
            <p:ph type="title"/>
          </p:nvPr>
        </p:nvSpPr>
        <p:spPr>
          <a:xfrm>
            <a:off x="838200" y="259291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A9D7"/>
              </a:buClr>
              <a:buSzPts val="7200"/>
              <a:buFont typeface="Arial"/>
              <a:buNone/>
            </a:pPr>
            <a:r>
              <a:rPr lang="en-US" sz="7200">
                <a:solidFill>
                  <a:srgbClr val="3AA9D7"/>
                </a:solidFill>
                <a:latin typeface="Arial"/>
                <a:ea typeface="Arial"/>
                <a:cs typeface="Arial"/>
                <a:sym typeface="Arial"/>
              </a:rPr>
              <a:t>Spread Inspiration</a:t>
            </a:r>
            <a:endParaRPr/>
          </a:p>
        </p:txBody>
      </p:sp>
      <p:pic>
        <p:nvPicPr>
          <p:cNvPr descr="Picture 4" id="171" name="Google Shape;1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569" y="1587548"/>
            <a:ext cx="6936862" cy="449633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/>
        </p:nvSpPr>
        <p:spPr>
          <a:xfrm>
            <a:off x="135520" y="194311"/>
            <a:ext cx="11920960" cy="6560609"/>
          </a:xfrm>
          <a:prstGeom prst="rect">
            <a:avLst/>
          </a:prstGeom>
          <a:noFill/>
          <a:ln cap="flat" cmpd="sng" w="12700">
            <a:solidFill>
              <a:srgbClr val="CC317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5"/>
          <p:cNvSpPr txBox="1"/>
          <p:nvPr>
            <p:ph type="title"/>
          </p:nvPr>
        </p:nvSpPr>
        <p:spPr>
          <a:xfrm>
            <a:off x="425698" y="263525"/>
            <a:ext cx="3262263" cy="891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A9D7"/>
              </a:buClr>
              <a:buSzPct val="100000"/>
              <a:buFont typeface="Arial"/>
              <a:buNone/>
            </a:pPr>
            <a:r>
              <a:rPr lang="en-US" sz="6100">
                <a:solidFill>
                  <a:srgbClr val="3AA9D7"/>
                </a:solidFill>
                <a:latin typeface="Arial"/>
                <a:ea typeface="Arial"/>
                <a:cs typeface="Arial"/>
                <a:sym typeface="Arial"/>
              </a:rPr>
              <a:t>Inspiration</a:t>
            </a:r>
            <a:endParaRPr/>
          </a:p>
        </p:txBody>
      </p:sp>
      <p:pic>
        <p:nvPicPr>
          <p:cNvPr descr="Picture 2" id="178" name="Google Shape;17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7467" y="1316180"/>
            <a:ext cx="7217066" cy="4817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/>
          <p:nvPr/>
        </p:nvSpPr>
        <p:spPr>
          <a:xfrm>
            <a:off x="135520" y="194311"/>
            <a:ext cx="11920960" cy="6560609"/>
          </a:xfrm>
          <a:prstGeom prst="rect">
            <a:avLst/>
          </a:prstGeom>
          <a:noFill/>
          <a:ln cap="flat" cmpd="sng" w="12700">
            <a:solidFill>
              <a:srgbClr val="CC317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3" id="184" name="Google Shape;18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9216" y="1398588"/>
            <a:ext cx="6953568" cy="473089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/>
          <p:nvPr>
            <p:ph type="title"/>
          </p:nvPr>
        </p:nvSpPr>
        <p:spPr>
          <a:xfrm>
            <a:off x="838200" y="106891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A9D7"/>
              </a:buClr>
              <a:buSzPts val="7200"/>
              <a:buFont typeface="Arial"/>
              <a:buNone/>
            </a:pPr>
            <a:r>
              <a:rPr lang="en-US" sz="7200">
                <a:solidFill>
                  <a:srgbClr val="3AA9D7"/>
                </a:solidFill>
                <a:latin typeface="Arial"/>
                <a:ea typeface="Arial"/>
                <a:cs typeface="Arial"/>
                <a:sym typeface="Arial"/>
              </a:rPr>
              <a:t>Spread Inspiration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/>
          <p:nvPr/>
        </p:nvSpPr>
        <p:spPr>
          <a:xfrm>
            <a:off x="135520" y="194311"/>
            <a:ext cx="11920960" cy="6560609"/>
          </a:xfrm>
          <a:prstGeom prst="rect">
            <a:avLst/>
          </a:prstGeom>
          <a:noFill/>
          <a:ln cap="flat" cmpd="sng" w="12700">
            <a:solidFill>
              <a:srgbClr val="CC317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 txBox="1"/>
          <p:nvPr>
            <p:ph type="title"/>
          </p:nvPr>
        </p:nvSpPr>
        <p:spPr>
          <a:xfrm>
            <a:off x="609600" y="311956"/>
            <a:ext cx="4855369" cy="679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A9D7"/>
              </a:buClr>
              <a:buSzPct val="100000"/>
              <a:buFont typeface="Arial"/>
              <a:buNone/>
            </a:pPr>
            <a:r>
              <a:rPr lang="en-US" sz="4680">
                <a:solidFill>
                  <a:srgbClr val="3AA9D7"/>
                </a:solidFill>
                <a:latin typeface="Arial"/>
                <a:ea typeface="Arial"/>
                <a:cs typeface="Arial"/>
                <a:sym typeface="Arial"/>
              </a:rPr>
              <a:t>Spread Inspiration</a:t>
            </a:r>
            <a:endParaRPr/>
          </a:p>
        </p:txBody>
      </p:sp>
      <p:pic>
        <p:nvPicPr>
          <p:cNvPr descr="Picture 2" id="192" name="Google Shape;19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6854" y="1205719"/>
            <a:ext cx="7668492" cy="47180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/>
          <p:nvPr/>
        </p:nvSpPr>
        <p:spPr>
          <a:xfrm>
            <a:off x="135520" y="194311"/>
            <a:ext cx="11920960" cy="6560609"/>
          </a:xfrm>
          <a:prstGeom prst="rect">
            <a:avLst/>
          </a:prstGeom>
          <a:noFill/>
          <a:ln cap="flat" cmpd="sng" w="12700">
            <a:solidFill>
              <a:srgbClr val="CC317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A9D7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3AA9D7"/>
                </a:solidFill>
                <a:latin typeface="Arial"/>
                <a:ea typeface="Arial"/>
                <a:cs typeface="Arial"/>
                <a:sym typeface="Arial"/>
              </a:rPr>
              <a:t>Spread Inspiration</a:t>
            </a:r>
            <a:endParaRPr/>
          </a:p>
        </p:txBody>
      </p:sp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Picture 3" id="200" name="Google Shape;20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1796" y="338780"/>
            <a:ext cx="5081804" cy="624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Choose Coverage Type</a:t>
            </a:r>
            <a:endParaRPr/>
          </a:p>
        </p:txBody>
      </p:sp>
      <p:sp>
        <p:nvSpPr>
          <p:cNvPr id="206" name="Google Shape;206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Three main types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Traditional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Chronological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Blended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0"/>
          <p:cNvPicPr preferRelativeResize="0"/>
          <p:nvPr/>
        </p:nvPicPr>
        <p:blipFill rotWithShape="1">
          <a:blip r:embed="rId3">
            <a:alphaModFix/>
          </a:blip>
          <a:srcRect b="30203" l="67279" r="0" t="6938"/>
          <a:stretch/>
        </p:blipFill>
        <p:spPr>
          <a:xfrm>
            <a:off x="5602391" y="-58640"/>
            <a:ext cx="5446609" cy="697527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 txBox="1"/>
          <p:nvPr>
            <p:ph type="title"/>
          </p:nvPr>
        </p:nvSpPr>
        <p:spPr>
          <a:xfrm>
            <a:off x="838200" y="365125"/>
            <a:ext cx="47641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Arial"/>
              <a:buNone/>
            </a:pPr>
            <a:r>
              <a:rPr lang="en-US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Theme Copy</a:t>
            </a:r>
            <a:endParaRPr/>
          </a:p>
        </p:txBody>
      </p:sp>
      <p:sp>
        <p:nvSpPr>
          <p:cNvPr id="213" name="Google Shape;213;p30"/>
          <p:cNvSpPr txBox="1"/>
          <p:nvPr>
            <p:ph idx="1" type="body"/>
          </p:nvPr>
        </p:nvSpPr>
        <p:spPr>
          <a:xfrm>
            <a:off x="838200" y="1825625"/>
            <a:ext cx="492252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Get a head start on theme copy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Create an outline for your theme copy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Theme copy will be one of the last things you finish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Developed all year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Cover all sections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3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953" y="604361"/>
            <a:ext cx="9942991" cy="500131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4508500" y="6047201"/>
            <a:ext cx="2364582" cy="529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A9D7"/>
              </a:buClr>
              <a:buSzPct val="100000"/>
              <a:buFont typeface="Arial"/>
              <a:buNone/>
            </a:pPr>
            <a:r>
              <a:rPr b="1" i="0" lang="en-US" sz="4000" u="none" cap="none" strike="noStrike">
                <a:solidFill>
                  <a:srgbClr val="3AA9D7"/>
                </a:solidFill>
                <a:latin typeface="Arial"/>
                <a:ea typeface="Arial"/>
                <a:cs typeface="Arial"/>
                <a:sym typeface="Arial"/>
              </a:rPr>
              <a:t>Theme Phrase</a:t>
            </a:r>
            <a:endParaRPr b="1" i="0" sz="4000" u="none" cap="none" strike="noStrike">
              <a:solidFill>
                <a:srgbClr val="3AA9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921989" y="749005"/>
            <a:ext cx="10348021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New Real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NEW REALity</a:t>
            </a:r>
            <a:endParaRPr b="1" i="0" sz="13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135520" y="194311"/>
            <a:ext cx="11920960" cy="6560609"/>
          </a:xfrm>
          <a:prstGeom prst="rect">
            <a:avLst/>
          </a:prstGeom>
          <a:noFill/>
          <a:ln cap="flat" cmpd="sng" w="12700">
            <a:solidFill>
              <a:srgbClr val="CC317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A9D7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rgbClr val="3AA9D7"/>
                </a:solidFill>
                <a:latin typeface="Arial"/>
                <a:ea typeface="Arial"/>
                <a:cs typeface="Arial"/>
                <a:sym typeface="Arial"/>
              </a:rPr>
              <a:t>Headline Challenge List</a:t>
            </a:r>
            <a:endParaRPr b="0" i="0" sz="5500" u="none" cap="none" strike="noStrike">
              <a:solidFill>
                <a:srgbClr val="3AA9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Headline Ideas</a:t>
            </a:r>
            <a:endParaRPr/>
          </a:p>
        </p:txBody>
      </p:sp>
      <p:sp>
        <p:nvSpPr>
          <p:cNvPr id="101" name="Google Shape;101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Brave New World (English class)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Nothing New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Virtual Reality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Reality Check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Whole New Ballgame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Brand New (freshmen)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Different than Before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Potential story angles</a:t>
            </a:r>
            <a:endParaRPr/>
          </a:p>
        </p:txBody>
      </p:sp>
      <p:sp>
        <p:nvSpPr>
          <p:cNvPr id="103" name="Google Shape;103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Cover all the transfer students and exchange students </a:t>
            </a:r>
            <a:r>
              <a:rPr i="1" lang="en-US"/>
              <a:t>(New Kids on the Block)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Atheletes training for a new season of their sport (</a:t>
            </a:r>
            <a:r>
              <a:rPr i="1" lang="en-US"/>
              <a:t>The struggle is real)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Cover two different household dynamics – ex: same sex parents and raised by grandparents or adopted </a:t>
            </a:r>
            <a:r>
              <a:rPr i="1" lang="en-US"/>
              <a:t>(Reality Check)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135520" y="194311"/>
            <a:ext cx="11920960" cy="6560609"/>
          </a:xfrm>
          <a:prstGeom prst="rect">
            <a:avLst/>
          </a:prstGeom>
          <a:noFill/>
          <a:ln cap="flat" cmpd="sng" w="12700">
            <a:solidFill>
              <a:srgbClr val="CC317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>
            <p:ph type="title"/>
          </p:nvPr>
        </p:nvSpPr>
        <p:spPr>
          <a:xfrm>
            <a:off x="254000" y="527800"/>
            <a:ext cx="3617268" cy="847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A9D7"/>
              </a:buClr>
              <a:buSzPct val="100000"/>
              <a:buFont typeface="Arial"/>
              <a:buNone/>
            </a:pPr>
            <a:r>
              <a:rPr b="0" i="0" lang="en-US" sz="4700" u="none" cap="none" strike="noStrike">
                <a:solidFill>
                  <a:srgbClr val="3AA9D7"/>
                </a:solidFill>
                <a:latin typeface="Arial"/>
                <a:ea typeface="Arial"/>
                <a:cs typeface="Arial"/>
                <a:sym typeface="Arial"/>
              </a:rPr>
              <a:t>Headline Challenge</a:t>
            </a:r>
            <a:endParaRPr b="0" i="0" sz="4700" u="none" cap="none" strike="noStrike">
              <a:solidFill>
                <a:srgbClr val="3AA9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text on a white background&#10;&#10;Description automatically generated" id="110" name="Google Shape;110;p16"/>
          <p:cNvPicPr preferRelativeResize="0"/>
          <p:nvPr/>
        </p:nvPicPr>
        <p:blipFill rotWithShape="1">
          <a:blip r:embed="rId3">
            <a:alphaModFix/>
          </a:blip>
          <a:srcRect b="-241" l="13121" r="7687" t="242"/>
          <a:stretch/>
        </p:blipFill>
        <p:spPr>
          <a:xfrm>
            <a:off x="4436369" y="382103"/>
            <a:ext cx="7501631" cy="618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/>
          <p:nvPr/>
        </p:nvSpPr>
        <p:spPr>
          <a:xfrm>
            <a:off x="135520" y="194311"/>
            <a:ext cx="11920960" cy="6560609"/>
          </a:xfrm>
          <a:prstGeom prst="rect">
            <a:avLst/>
          </a:prstGeom>
          <a:noFill/>
          <a:ln cap="flat" cmpd="sng" w="12700">
            <a:solidFill>
              <a:srgbClr val="CC317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/>
          <p:nvPr>
            <p:ph type="title"/>
          </p:nvPr>
        </p:nvSpPr>
        <p:spPr>
          <a:xfrm>
            <a:off x="524540" y="-408566"/>
            <a:ext cx="11142920" cy="2870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A9D7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rgbClr val="3AA9D7"/>
                </a:solidFill>
                <a:latin typeface="Arial"/>
                <a:ea typeface="Arial"/>
                <a:cs typeface="Arial"/>
                <a:sym typeface="Arial"/>
              </a:rPr>
              <a:t>Inspiration sources</a:t>
            </a:r>
            <a:endParaRPr b="0" i="0" sz="3900" u="none" cap="none" strike="noStrike">
              <a:solidFill>
                <a:srgbClr val="3AA9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cture 2"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1231" y="2291611"/>
            <a:ext cx="4720856" cy="3540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3" id="118" name="Google Shape;11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7226595" y="2572487"/>
            <a:ext cx="3971853" cy="2978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>
            <a:off x="135520" y="194311"/>
            <a:ext cx="11920960" cy="6560609"/>
          </a:xfrm>
          <a:prstGeom prst="rect">
            <a:avLst/>
          </a:prstGeom>
          <a:noFill/>
          <a:ln cap="flat" cmpd="sng" w="12700">
            <a:solidFill>
              <a:srgbClr val="CC317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2"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24496" r="30155" t="16434"/>
          <a:stretch/>
        </p:blipFill>
        <p:spPr>
          <a:xfrm>
            <a:off x="4005226" y="1333838"/>
            <a:ext cx="3721396" cy="514316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420234" y="341816"/>
            <a:ext cx="7464780" cy="706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their theme was born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135520" y="194311"/>
            <a:ext cx="11920960" cy="6560609"/>
          </a:xfrm>
          <a:prstGeom prst="rect">
            <a:avLst/>
          </a:prstGeom>
          <a:noFill/>
          <a:ln cap="flat" cmpd="sng" w="12700">
            <a:solidFill>
              <a:srgbClr val="CC317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3"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877" y="341573"/>
            <a:ext cx="10988363" cy="525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135520" y="194311"/>
            <a:ext cx="11920960" cy="6560609"/>
          </a:xfrm>
          <a:prstGeom prst="rect">
            <a:avLst/>
          </a:prstGeom>
          <a:noFill/>
          <a:ln cap="flat" cmpd="sng" w="12700">
            <a:solidFill>
              <a:srgbClr val="CC317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2125133" y="1388533"/>
            <a:ext cx="8271868" cy="4482373"/>
          </a:xfrm>
          <a:prstGeom prst="roundRect">
            <a:avLst>
              <a:gd fmla="val 15000" name="adj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3" id="138" name="Google Shape;138;p20"/>
          <p:cNvPicPr preferRelativeResize="0"/>
          <p:nvPr/>
        </p:nvPicPr>
        <p:blipFill rotWithShape="1">
          <a:blip r:embed="rId3">
            <a:alphaModFix/>
          </a:blip>
          <a:srcRect b="37277" l="20700" r="19705" t="21301"/>
          <a:stretch/>
        </p:blipFill>
        <p:spPr>
          <a:xfrm>
            <a:off x="2647950" y="1612475"/>
            <a:ext cx="2704921" cy="89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2144976" y="2995905"/>
            <a:ext cx="8232181" cy="184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00" u="none" cap="none" strike="noStrike">
                <a:solidFill>
                  <a:srgbClr val="E01F23"/>
                </a:solidFill>
                <a:latin typeface="Calibri"/>
                <a:ea typeface="Calibri"/>
                <a:cs typeface="Calibri"/>
                <a:sym typeface="Calibri"/>
              </a:rPr>
              <a:t>COLORS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135520" y="194311"/>
            <a:ext cx="11920960" cy="6560609"/>
          </a:xfrm>
          <a:prstGeom prst="rect">
            <a:avLst/>
          </a:prstGeom>
          <a:noFill/>
          <a:ln cap="flat" cmpd="sng" w="12700">
            <a:solidFill>
              <a:srgbClr val="CC317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1"/>
          <p:cNvSpPr txBox="1"/>
          <p:nvPr>
            <p:ph type="title"/>
          </p:nvPr>
        </p:nvSpPr>
        <p:spPr>
          <a:xfrm>
            <a:off x="1869380" y="314324"/>
            <a:ext cx="9268520" cy="8477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A9D7"/>
              </a:buClr>
              <a:buSzPct val="100000"/>
              <a:buFont typeface="Arial"/>
              <a:buNone/>
            </a:pPr>
            <a:r>
              <a:rPr lang="en-US" sz="6000">
                <a:solidFill>
                  <a:srgbClr val="3AA9D7"/>
                </a:solidFill>
                <a:latin typeface="Arial"/>
                <a:ea typeface="Arial"/>
                <a:cs typeface="Arial"/>
                <a:sym typeface="Arial"/>
              </a:rPr>
              <a:t>Inspiration</a:t>
            </a:r>
            <a:endParaRPr/>
          </a:p>
        </p:txBody>
      </p:sp>
      <p:pic>
        <p:nvPicPr>
          <p:cNvPr descr="Picture 3" id="146" name="Google Shape;1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00" y="1143000"/>
            <a:ext cx="365446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147" name="Google Shape;14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7994" y="1143000"/>
            <a:ext cx="3520441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